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1"/>
  </p:notesMasterIdLst>
  <p:handoutMasterIdLst>
    <p:handoutMasterId r:id="rId12"/>
  </p:handoutMasterIdLst>
  <p:sldIdLst>
    <p:sldId id="285" r:id="rId2"/>
    <p:sldId id="442" r:id="rId3"/>
    <p:sldId id="443" r:id="rId4"/>
    <p:sldId id="444" r:id="rId5"/>
    <p:sldId id="445" r:id="rId6"/>
    <p:sldId id="446" r:id="rId7"/>
    <p:sldId id="447" r:id="rId8"/>
    <p:sldId id="448" r:id="rId9"/>
    <p:sldId id="449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99"/>
    <a:srgbClr val="003399"/>
    <a:srgbClr val="003366"/>
    <a:srgbClr val="993300"/>
    <a:srgbClr val="FFCCFF"/>
    <a:srgbClr val="CCE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9836" autoAdjust="0"/>
  </p:normalViewPr>
  <p:slideViewPr>
    <p:cSldViewPr>
      <p:cViewPr varScale="1">
        <p:scale>
          <a:sx n="83" d="100"/>
          <a:sy n="83" d="100"/>
        </p:scale>
        <p:origin x="60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7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4A39-A7EF-473E-83B1-D6DDD569E81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30275-B0D6-471C-A0D5-2B83675BD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00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348822FB-22A0-413D-B409-0CB34D878D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794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462A3-3BBF-45CB-9F5D-52BB5DD26414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280A4-9E35-4026-863D-12559CB904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0" y="188914"/>
            <a:ext cx="7705725" cy="5048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137D3-2F99-4A59-B0DE-05762BAA319B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F00BD-C703-48ED-8137-4FC109AFD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8150" y="188913"/>
            <a:ext cx="2105025" cy="61198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188913"/>
            <a:ext cx="6167437" cy="6119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FB2F6-35F1-4E85-AFFC-EEA4462365BF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9787E-841A-4636-AD59-67EDB167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0" y="243692"/>
            <a:ext cx="9144000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35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8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6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75" b="1" spc="169">
                <a:solidFill>
                  <a:schemeClr val="bg1"/>
                </a:solidFill>
                <a:latin typeface="+mj-ea"/>
                <a:ea typeface="+mj-ea"/>
              </a:defRPr>
            </a:lvl1pPr>
            <a:lvl2pPr marL="257169" indent="0">
              <a:buFontTx/>
              <a:buNone/>
              <a:defRPr sz="1575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514337" indent="0">
              <a:buFontTx/>
              <a:buNone/>
              <a:defRPr sz="1575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771506" indent="0">
              <a:buFontTx/>
              <a:buNone/>
              <a:defRPr sz="1575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028675" indent="0">
              <a:buFontTx/>
              <a:buNone/>
              <a:defRPr sz="1575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/>
        </p:nvSpPr>
        <p:spPr>
          <a:xfrm>
            <a:off x="3850299" y="6404949"/>
            <a:ext cx="1429627" cy="2308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900" b="1" spc="169" dirty="0" smtClean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900" b="1" spc="169" dirty="0" smtClean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900" b="1" spc="169" dirty="0" smtClean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900" b="1" spc="169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004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A376F-0FB5-4F3D-85ED-EBB6E2487A8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3EC0BA-F120-4B15-A79B-5375E013FB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4E0B-BBF3-47D9-BB63-18CF2EA6028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9EE5-F0EF-45D6-A124-DD37233E6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4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0DD26-4FC3-497A-9642-370F34862BED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6580E-2F89-4835-980B-E307402D3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5379C-03B6-4045-A8E8-A3421CEC501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22A01-F4B0-4B01-ADF7-BCE7F2886B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7AE8-008F-408D-9093-639BA953F4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FFCAA-95CA-4C1E-A5BC-6A2A29A1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1D63D-6514-4ECE-961C-184F9FBDA2D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3224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2AE9C-0600-44EE-B62C-C6AA7B3332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A5882-CE3E-4B78-90DC-2CB2F5C90F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4B026-111C-48DD-85FD-193E7645E8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C20AF-CD16-443F-B9FB-D74A3D749E3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C274D-07FD-4A63-817B-CFE4E00D99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052513"/>
            <a:ext cx="82804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7337D2B0-9023-43F2-8D96-68087457371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B876B54B-5E77-439F-A37C-0899F166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730008" y="1669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00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操 作 系 统</a:t>
            </a:r>
            <a:endParaRPr lang="zh-CN" altLang="en-US" sz="1800" dirty="0">
              <a:solidFill>
                <a:srgbClr val="00339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58201" y="246870"/>
            <a:ext cx="396945" cy="30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70" r:id="rId12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peneuler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7617" y="2082331"/>
            <a:ext cx="276299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36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 操作系统 </a:t>
            </a:r>
            <a:endParaRPr lang="en-US" altLang="zh-CN" sz="36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8380" y="2241358"/>
            <a:ext cx="3857625" cy="2560504"/>
          </a:xfrm>
          <a:prstGeom prst="rect">
            <a:avLst/>
          </a:prstGeom>
        </p:spPr>
      </p:pic>
      <p:sp>
        <p:nvSpPr>
          <p:cNvPr id="10" name="文本框 62"/>
          <p:cNvSpPr txBox="1"/>
          <p:nvPr/>
        </p:nvSpPr>
        <p:spPr>
          <a:xfrm>
            <a:off x="4417091" y="3616986"/>
            <a:ext cx="3163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开课学院： 计算机学院</a:t>
            </a:r>
          </a:p>
        </p:txBody>
      </p:sp>
      <p:sp>
        <p:nvSpPr>
          <p:cNvPr id="11" name="文本框 30"/>
          <p:cNvSpPr txBox="1"/>
          <p:nvPr/>
        </p:nvSpPr>
        <p:spPr>
          <a:xfrm>
            <a:off x="4417091" y="3062192"/>
            <a:ext cx="24440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任课教师： 何静媛</a:t>
            </a:r>
          </a:p>
        </p:txBody>
      </p:sp>
      <p:sp>
        <p:nvSpPr>
          <p:cNvPr id="12" name="文本框 48"/>
          <p:cNvSpPr txBox="1"/>
          <p:nvPr/>
        </p:nvSpPr>
        <p:spPr>
          <a:xfrm>
            <a:off x="4420886" y="4284049"/>
            <a:ext cx="3188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邮箱：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ibm_hjy@sina.com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76"/>
          <p:cNvSpPr txBox="1"/>
          <p:nvPr/>
        </p:nvSpPr>
        <p:spPr>
          <a:xfrm>
            <a:off x="4417091" y="4754905"/>
            <a:ext cx="3172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联系电话：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15086836595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817694" y="974713"/>
            <a:ext cx="2762997" cy="4154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21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重庆大学 </a:t>
            </a:r>
            <a:r>
              <a:rPr lang="zh-CN" altLang="en-US" sz="18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计算机学院 </a:t>
            </a:r>
            <a:endParaRPr lang="en-US" altLang="zh-CN" sz="18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597603" y="1104082"/>
            <a:ext cx="4276109" cy="38087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99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未来操作系统的展望</a:t>
            </a:r>
            <a:endParaRPr lang="zh-CN" altLang="en-US" dirty="0">
              <a:solidFill>
                <a:srgbClr val="000099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5158" y="2945581"/>
            <a:ext cx="4370107" cy="169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 你对未来操作系统的有什么期望？</a:t>
            </a:r>
            <a:endParaRPr lang="en-US" altLang="zh-CN" sz="1800" dirty="0">
              <a:solidFill>
                <a:srgbClr val="002C6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1800" dirty="0">
              <a:solidFill>
                <a:srgbClr val="002C6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 自主技术的国产操作系统路在何方？</a:t>
            </a:r>
            <a:endParaRPr lang="en-US" altLang="zh-CN" sz="1800" dirty="0">
              <a:solidFill>
                <a:srgbClr val="002C6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1800" dirty="0">
              <a:solidFill>
                <a:srgbClr val="002C6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1800" dirty="0">
                <a:solidFill>
                  <a:srgbClr val="002C6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 国产操作系统怎样才能后来居上？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97604" y="1915185"/>
            <a:ext cx="12682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>
                <a:solidFill>
                  <a:srgbClr val="6C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课后思考</a:t>
            </a:r>
            <a:endParaRPr lang="zh-CN" altLang="en-US" sz="2100" dirty="0">
              <a:solidFill>
                <a:srgbClr val="6C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7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208912" cy="4513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6258000"/>
            <a:ext cx="1980952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7728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712941" cy="43619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6196177"/>
            <a:ext cx="2232248" cy="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25802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1179358"/>
            <a:ext cx="76328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800000"/>
                </a:solidFill>
                <a:latin typeface="+mn-ea"/>
                <a:ea typeface="+mn-ea"/>
              </a:rPr>
              <a:t>openEuler是什么？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openEuler </a:t>
            </a:r>
            <a:r>
              <a:rPr lang="zh-CN" altLang="en-US" sz="2000" dirty="0">
                <a:latin typeface="+mn-ea"/>
                <a:ea typeface="+mn-ea"/>
              </a:rPr>
              <a:t>是一个开源、免费的 Linux 发行平台；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支持</a:t>
            </a:r>
            <a:r>
              <a:rPr lang="zh-CN" altLang="en-US" sz="2000" dirty="0">
                <a:latin typeface="+mn-ea"/>
                <a:ea typeface="+mn-ea"/>
              </a:rPr>
              <a:t>x86、ARM、RISC-V等多种处理器架构；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所有</a:t>
            </a:r>
            <a:r>
              <a:rPr lang="zh-CN" altLang="en-US" sz="2000" dirty="0">
                <a:latin typeface="+mn-ea"/>
                <a:ea typeface="+mn-ea"/>
              </a:rPr>
              <a:t>开发者、企业、商业组织都可以使用openEuler社区版本，也可以基于社区版本</a:t>
            </a:r>
          </a:p>
          <a:p>
            <a:endParaRPr lang="en-US" altLang="zh-CN" sz="2000" dirty="0" smtClean="0">
              <a:latin typeface="+mn-ea"/>
              <a:ea typeface="+mn-ea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发布</a:t>
            </a:r>
            <a:r>
              <a:rPr lang="zh-CN" altLang="en-US" sz="2000" dirty="0">
                <a:latin typeface="+mn-ea"/>
                <a:ea typeface="+mn-ea"/>
              </a:rPr>
              <a:t>自己二次开发的操作系统版本。</a:t>
            </a:r>
          </a:p>
          <a:p>
            <a:endParaRPr lang="en-US" altLang="zh-CN" sz="2000" dirty="0" smtClean="0">
              <a:latin typeface="+mn-ea"/>
              <a:ea typeface="+mn-ea"/>
              <a:hlinkClick r:id="rId2"/>
            </a:endParaRPr>
          </a:p>
          <a:p>
            <a:r>
              <a:rPr lang="zh-CN" altLang="en-US" sz="2000" dirty="0" smtClean="0">
                <a:latin typeface="+mn-ea"/>
                <a:ea typeface="+mn-ea"/>
              </a:rPr>
              <a:t>https</a:t>
            </a:r>
            <a:r>
              <a:rPr lang="zh-CN" altLang="en-US" sz="2000" dirty="0">
                <a:latin typeface="+mn-ea"/>
                <a:ea typeface="+mn-ea"/>
              </a:rPr>
              <a:t>://openeuler.org</a:t>
            </a:r>
            <a:r>
              <a:rPr lang="zh-CN" altLang="en-US" sz="2000" dirty="0" smtClean="0">
                <a:latin typeface="+mn-ea"/>
                <a:ea typeface="+mn-ea"/>
              </a:rPr>
              <a:t>/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en-US" altLang="zh-CN" sz="2000" dirty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  <a:p>
            <a:r>
              <a:rPr lang="zh-CN" altLang="en-US" sz="2000" dirty="0">
                <a:latin typeface="+mn-ea"/>
                <a:ea typeface="+mn-ea"/>
              </a:rPr>
              <a:t>https://gitee.com/openeuler</a:t>
            </a:r>
            <a:r>
              <a:rPr lang="zh-CN" altLang="en-US" sz="2000" dirty="0" smtClean="0">
                <a:latin typeface="+mn-ea"/>
                <a:ea typeface="+mn-ea"/>
              </a:rPr>
              <a:t>/</a:t>
            </a:r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802392"/>
            <a:ext cx="3240360" cy="9111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5041699"/>
            <a:ext cx="3350769" cy="962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6196177"/>
            <a:ext cx="2232248" cy="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12846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8640960" cy="46176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6196177"/>
            <a:ext cx="2232248" cy="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5078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8359753" cy="3456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6196177"/>
            <a:ext cx="2232248" cy="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481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7"/>
            <a:ext cx="8424936" cy="45495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6196177"/>
            <a:ext cx="2232248" cy="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2962"/>
      </p:ext>
    </p:extLst>
  </p:cSld>
  <p:clrMapOvr>
    <a:masterClrMapping/>
  </p:clrMapOvr>
  <p:transition spd="med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850929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8170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5449</TotalTime>
  <Words>131</Words>
  <Application>Microsoft Office PowerPoint</Application>
  <PresentationFormat>全屏显示(4:3)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方正姚体</vt:lpstr>
      <vt:lpstr>仿宋</vt:lpstr>
      <vt:lpstr>黑体</vt:lpstr>
      <vt:lpstr>华文彩云</vt:lpstr>
      <vt:lpstr>华文行楷</vt:lpstr>
      <vt:lpstr>华文琥珀</vt:lpstr>
      <vt:lpstr>楷体</vt:lpstr>
      <vt:lpstr>楷体_GB2312</vt:lpstr>
      <vt:lpstr>隶书</vt:lpstr>
      <vt:lpstr>宋体</vt:lpstr>
      <vt:lpstr>Arial</vt:lpstr>
      <vt:lpstr>Times New Roman</vt:lpstr>
      <vt:lpstr>Wingdings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重庆大学计算机学院基础科学系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＂多媒体技术基础＂课程复习要点</dc:title>
  <dc:creator>郭松涛</dc:creator>
  <cp:lastModifiedBy>2012dnd.com</cp:lastModifiedBy>
  <cp:revision>390</cp:revision>
  <dcterms:modified xsi:type="dcterms:W3CDTF">2021-08-19T09:25:16Z</dcterms:modified>
</cp:coreProperties>
</file>